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4" autoAdjust="0"/>
    <p:restoredTop sz="94660"/>
  </p:normalViewPr>
  <p:slideViewPr>
    <p:cSldViewPr snapToGrid="0">
      <p:cViewPr varScale="1">
        <p:scale>
          <a:sx n="81" d="100"/>
          <a:sy n="81" d="100"/>
        </p:scale>
        <p:origin x="80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ABAB4-9B50-49AC-B35A-1ED10ABCD0EC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03A2-8B56-4375-8E9E-6D8ED9208E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054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ABAB4-9B50-49AC-B35A-1ED10ABCD0EC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03A2-8B56-4375-8E9E-6D8ED9208E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643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ABAB4-9B50-49AC-B35A-1ED10ABCD0EC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03A2-8B56-4375-8E9E-6D8ED9208E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880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ABAB4-9B50-49AC-B35A-1ED10ABCD0EC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03A2-8B56-4375-8E9E-6D8ED9208E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943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ABAB4-9B50-49AC-B35A-1ED10ABCD0EC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03A2-8B56-4375-8E9E-6D8ED9208E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656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ABAB4-9B50-49AC-B35A-1ED10ABCD0EC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03A2-8B56-4375-8E9E-6D8ED9208E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797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ABAB4-9B50-49AC-B35A-1ED10ABCD0EC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03A2-8B56-4375-8E9E-6D8ED9208E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199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ABAB4-9B50-49AC-B35A-1ED10ABCD0EC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03A2-8B56-4375-8E9E-6D8ED9208E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93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ABAB4-9B50-49AC-B35A-1ED10ABCD0EC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03A2-8B56-4375-8E9E-6D8ED9208E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459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ABAB4-9B50-49AC-B35A-1ED10ABCD0EC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03A2-8B56-4375-8E9E-6D8ED9208E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183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ABAB4-9B50-49AC-B35A-1ED10ABCD0EC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03A2-8B56-4375-8E9E-6D8ED9208E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385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ABAB4-9B50-49AC-B35A-1ED10ABCD0EC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603A2-8B56-4375-8E9E-6D8ED9208E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413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B5842A4-70A0-4C8B-1C38-69D6523FF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5863" y="2008163"/>
            <a:ext cx="4492273" cy="875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5186" tIns="52593" rIns="105186" bIns="52593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10518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TT" altLang="en-US" sz="35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TITLE OF PAPER</a:t>
            </a:r>
          </a:p>
          <a:p>
            <a:pPr algn="ctr" defTabSz="10518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TT" altLang="en-US" sz="1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Author1*, Author2,…, </a:t>
            </a:r>
            <a:r>
              <a:rPr lang="en-TT" altLang="en-US" sz="1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AuthorN</a:t>
            </a:r>
            <a:endParaRPr lang="en-TT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342A3F-ED7F-BB8D-5811-CB7826FC79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5863" y="3540393"/>
            <a:ext cx="4492273" cy="1722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5186" tIns="52593" rIns="105186" bIns="52593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10518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TT" altLang="en-US" sz="1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Author1, Affiliation/Location</a:t>
            </a:r>
          </a:p>
          <a:p>
            <a:pPr algn="ctr" defTabSz="10518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TT" altLang="en-US" sz="1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Author2, Affiliation/Location</a:t>
            </a:r>
          </a:p>
          <a:p>
            <a:pPr algn="ctr" defTabSz="10518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TT" altLang="en-US" sz="1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 defTabSz="10518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TT" altLang="en-US" sz="1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 defTabSz="10518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TT" altLang="en-US" sz="1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 defTabSz="10518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TT" altLang="en-US" sz="1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AuthorN</a:t>
            </a:r>
            <a:r>
              <a:rPr lang="en-TT" altLang="en-US" sz="1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TT" altLang="en-US" sz="1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Affiliaton</a:t>
            </a:r>
            <a:r>
              <a:rPr lang="en-TT" altLang="en-US" sz="1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/Location</a:t>
            </a:r>
          </a:p>
          <a:p>
            <a:pPr algn="ctr" defTabSz="1051809" eaLnBrk="0" fontAlgn="base" hangingPunct="0">
              <a:spcBef>
                <a:spcPct val="0"/>
              </a:spcBef>
              <a:spcAft>
                <a:spcPct val="0"/>
              </a:spcAft>
            </a:pPr>
            <a:endParaRPr lang="en-TT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043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</TotalTime>
  <Words>26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Ezekiel Yorke</dc:creator>
  <cp:lastModifiedBy>Ezekiel Yorke</cp:lastModifiedBy>
  <cp:revision>1</cp:revision>
  <dcterms:created xsi:type="dcterms:W3CDTF">2026-01-27T15:39:57Z</dcterms:created>
  <dcterms:modified xsi:type="dcterms:W3CDTF">2026-01-27T15:42:04Z</dcterms:modified>
</cp:coreProperties>
</file>